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06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Experiência e Portal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Cliente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experiência tão cuidada que o casal se torna fã, com um portal de cliente diferenciador.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PEÇA QUE ELEVA O TICKET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revista de pré-reunião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 o valor de cada serviço, pré-wedding, álbum, drone, same day edit, Relive Wedding.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Eleva o ticket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o casal entende o valor antes de o ofereceres, o upsell deixa de ser venda.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Antecipa upsells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Planta a semente dos extras com naturalidade, dentro de um material premium.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NINGUÉM ESQUECE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Momentos uau planeados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 véspera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mensagem calorosa a desejar o melhor dia. Mostra que estás presente, não só contratado.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primeira foto no dia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Enviar uma foto ainda durante a festa cria um momento mágico e imediato de partilha.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pequeno presente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impressão, uma caixa, um detalhe inesperado na entrega. Histórias que se contam.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Surpresa final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 que não prometeste mas entregaste. O uau que vale mais que qualquer anúncio.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LONGO DE TODO O PROCESSO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Comunicação que mantém o casal seguro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Lembretes nos momentos certos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de planeamento, prazos, o cronograma. O casal nunca se sente perdido.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Disponível, sem ser invasivo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 com cuidado e a tempo. A tranquilidade que dás reflete a do dia.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Toque humano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Detalhes que mostram que te lembras deles como casal, não como mais um contrato.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RETORNO INVISÍVEL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Cada momento uau é marketing que não se compra.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casal encantado conta a história a amigos, deixa testemunhos e recomenda sem que peças. A experiência premium é o motor de referências mais barato e poderoso que existe.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 DE TUDO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Transformar o cliente em fã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cliente a fã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experiência cuidada do início ao fim faz o casal sentir que escolheu o melhor, e querer dizê-lo a todos.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fã a embaixador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fã recomenda sem que peças, defende o teu preço e traz-te os amigos. É o teu melhor comercial.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embaixador a recorrente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Volta para o aniversário, a gravidez, o batizado. A relação não acaba na entrega, começa a render.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RETORNO DA EXPERIÊNCIA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fã vale muito mais que a venda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1→vários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 rede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casal encantado traz outros casais. A experiência é o motor de referências.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+ticket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extras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confia e se sente cuidado diz sim aos upsells com naturalidade.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0€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melhor publicidade, a recomendação genuína, nasce de uma experiência memorável.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na experiência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Desaparecer após o sinal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silêncio entre a reserva e o dia desperdiça a janela de construir o fã.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Comunicação dispersa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um espaço central, o casal sente desorganização, o oposto do premium.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educar para os extras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revista, os upsells parecem venda e ficam por concretizar.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Deixar tudo ao acaso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momentos uau não acontecem sozinhos. Se não os desenhas, não existem.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Desenha a experiência que transforma clientes em fãs.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peças, uma experiência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Mapeia a jornada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'sim' à entrega, com cada ponto de contacto marcado e o que acontece em cada um.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Estrutura o teu portal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secções e conteúdos vai ter: proposta, revista, cronograma, galeria.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 3 momentos uau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surpresas concretas para inserir ao longo do processo.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Experiência do Cliente Desenhada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da jornada do cliente, do sim à entrega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do portal de cliente (secções e conteúdos)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momentos uau definidos e onde encaixam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experiência está desenhada. Agora a produção e a entrega que a concretizam sem te afogar.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sim ao fã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venda começa no sim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período até ao casamento constrói (ou perde) o fã.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jornada do cliente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Mapear cada momento, do sinal à entrega.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portal diferenciador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Centralizar tudo num espaço que projeta organização.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Momentos uau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Surpresas planeadas que viram histórias contadas aos amigos.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07: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Produção e Entrega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workflow que respeita prazos, escala sem te afogar e culmina num momento de revelação memorável.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Venda Não Acaba no Sim. Começa.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fazes entre a reserva e o dia é o que separa um fornecedor de um fã.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OPORTUNIDADE DESPERDIÇADA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silêncio entre o sinal e o dia é dinheiro deixado em cima da mesa.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Quase toda a concorrência desaparece depois do contrato. Um casal acompanhado e seguro recomenda, compra extras e deixa-te trabalhar melhor. É aqui que se constrói o fã.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APÓS O SIM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onboarding que tranquiliza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Boas-vindas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mensagem calorosa logo após a reserva. O casal acabou de gastar muito, dá-lhe a certeza de que escolheu bem.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Próximos passos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esperar e quando. Clareza elimina ansiedade e mostra que tens tudo controlado.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primeira prova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onboarding é a primeira demonstração de que o premium se justifica. A experiência começa aqui.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PERCURSO COMPLETO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jornada, do sim à entrega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50012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46124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0093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2892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Reserva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8612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Sinal e contrato. O sim que dá início a tudo.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3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5508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16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89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58388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Acompanhamento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604108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Onboarding, revista, cronograma, lembretes.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28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201004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0971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0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383884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dia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429604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Presença tranquila. Tudo o que prometeste, cumprido.</a:t>
            </a:r>
            <a:endParaRPr lang="en-US" sz="12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324" y="3017520"/>
            <a:ext cx="274320" cy="27432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26500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9922612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581" y="2865730"/>
            <a:ext cx="395021" cy="395021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09380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Entrega</a:t>
            </a:r>
            <a:endParaRPr lang="en-US" sz="1700" dirty="0"/>
          </a:p>
        </p:txBody>
      </p:sp>
      <p:sp>
        <p:nvSpPr>
          <p:cNvPr id="26" name="Text 17"/>
          <p:cNvSpPr/>
          <p:nvPr/>
        </p:nvSpPr>
        <p:spPr>
          <a:xfrm>
            <a:off x="9255100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momento de revelação que fecha o ciclo em emoção.</a:t>
            </a:r>
            <a:endParaRPr lang="en-US" sz="1250" dirty="0"/>
          </a:p>
        </p:txBody>
      </p:sp>
      <p:sp>
        <p:nvSpPr>
          <p:cNvPr id="27" name="Text 18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etapa é um ponto de contacto que podes desenhar para encantar.</a:t>
            </a:r>
            <a:endParaRPr lang="en-US" sz="1500" dirty="0"/>
          </a:p>
        </p:txBody>
      </p:sp>
      <p:sp>
        <p:nvSpPr>
          <p:cNvPr id="28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Portal &amp; os Momentos Uau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diferenciador não acontece por acaso. Desenha-se.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DIFERENÇA VISÍVEL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WhatsApp solto vs. portal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COMUNICAÇÃO DISPERSA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Mensagens perdidas no WhatsApp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algures no email.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nunca sabe onde está o quê.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Parece igual a toda a concorrência.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DE CLIENTE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Tudo num só espaço, só deles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Proposta, contrato, cronograma, galeria.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Projeta organização e cuidado.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“Estes são diferentes.”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CENTRALIZAR PARA IMPRESSIONAR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o teu portal deve conter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Proposta e contrato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Tudo o que foi acordado, num só lugar, sempre acessível e organizado.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revista de pré-reunião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guia que educa o casal sobre os serviços e antecipa upsells de forma natural.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Cronograma do dia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planeamento partilhado que dá segurança e evita surpresas no casamento.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Galeria e entregas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espaço para revelar fotos e vídeos, o momento de revelação acontece aqui.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6: Experiência e Portal de Cliente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S6_Experiencia_Portal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