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457200"/>
            <a:ext cx="1371600" cy="14151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02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03504" y="2724912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Chegar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ao Cliente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49834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Construir um motor previsível de leads: conteúdo, parcerias e referências.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949440" y="3931920"/>
            <a:ext cx="5212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0" dirty="0"/>
          </a:p>
        </p:txBody>
      </p:sp>
      <p:sp>
        <p:nvSpPr>
          <p:cNvPr id="7" name="Shape 4"/>
          <p:cNvSpPr/>
          <p:nvPr/>
        </p:nvSpPr>
        <p:spPr>
          <a:xfrm>
            <a:off x="658368" y="60350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PILAR 1 · CONTEÚDO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SEO local: ser encontrado por quem já procura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Google Business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 otimizado coloca-te à frente de quem pesquisa 'fotógrafo de casamento' na tua zona, sem gastar em anúncios.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Palavras-chave locais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'Fotógrafo casamento Setúbal', 'vídeo casamento Lisboa', usa-as no site e nas legendas.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Avaliações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 recentes e fotos geolocalizadas sobem-te no ranking. O pilar mais subestimado e de maior retorno.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PILAR 2 · PARCERIAS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fala com o casal antes de ti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Wedding planners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Recomendam fornecedores ao casal todos os dias. Uma boa relação enche meia agenda.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Quintas e espaços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escolhe o espaço cedo. Estar na lista de recomendados do espaço é ouro.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Outros fornecedores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Florista, catering, DJ, partilham os mesmos clientes. Recomendações cruzadas.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Casais antigos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teus melhores embaixadores conhecem outros casais a planear casamento.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LÓGICA QUE FUNCIONA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Dar primeiro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2580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713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5289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05460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Dás valor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51180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Fotos do espaço, conteúdo, recomendações, sem pedir nada em troca.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7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335628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5684368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337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18508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Criam confiança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4564228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Tornas-te o parceiro fácil de recomendar, porque já provaste valor.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780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8148676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94974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13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331556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Recebes leads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8377276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Recomendar-te passa a ser natural. O fluxo começa a fluir sozinho.</a:t>
            </a:r>
            <a:endParaRPr lang="en-US" sz="1250" dirty="0"/>
          </a:p>
        </p:txBody>
      </p:sp>
      <p:sp>
        <p:nvSpPr>
          <p:cNvPr id="21" name="Text 14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parceria sólida começa sempre por dar, nunca por pedir.</a:t>
            </a:r>
            <a:endParaRPr lang="en-US" sz="1500" dirty="0"/>
          </a:p>
        </p:txBody>
      </p:sp>
      <p:sp>
        <p:nvSpPr>
          <p:cNvPr id="22" name="Shape 15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 PRÁTICO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Parceria com uma quinta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ABORDAGEM ERRADA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“Olá, recomendam-me aos casais?”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Pede antes de dar.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quinta não ganha nada.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Fica esquecido entre dezenas de pedidos iguais.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ABORDAGEM CERTA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grátis ao espaço + fotos para o site deles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Dás valor real primeiro.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quinta passa a usar o teu trabalho.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Recomendar-te torna-se inevitável.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PILAR 3 · REFERÊNCIAS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Transformar clientes em embaixadores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Cliente feliz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experiência memorável é a base. Sem ela, não há referência, com ela, a referência quer sair.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Pedir é preciso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referência espontânea é rara. Tem de ser pedida, no momento certo: logo após a entrega.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Facilitar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Dá-lhes algo fácil de partilhar, um link, uma galeria, um cartão. Quanto menos esforço, mais recomendam.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PILAR MAIS BARATO E QUE MAIS CONVERTE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força da referência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0€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custo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referência não custa nada e chega já com confiança embutida.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 de fecho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chega recomendado fecha muito mais facilmente do que um lead frio.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1→3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 multiplicador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casal feliz pode trazer vários, se lhe deres motivo e facilidade.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580644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Construído sobre os outros dois pilares, é o que torna o crescimento exponencial.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AVANÇAR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Erros comuns na atração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Publicar sem estratégia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Postar por postar não atrai. Cada peça deve servir o posicionamento e falar ao casal ideal.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Só mostrar, nunca educar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Portfólio sem conteúdo educativo nem prova social não converte indecisos.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Pedir parcerias sem dar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Abordar espaços e planners a pedir favores afasta. Dá primeiro, sempre.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Esquecer de pedir referências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Deixar a referência ao acaso é desperdiçar o canal mais forte que tens.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MÃOS À OBRA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Trabalho desta Semana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Ativa os três pilares com ações concretas até à próxima sessão.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DESTA SEMANA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tarefas, um motor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92024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78308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81" y="242425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06040" y="210312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Plano de conteúdo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606040" y="252374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quantos posts/reels por semana e que tipos (portfólio, bastidores, educativo, prova social).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77240" y="333756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9"/>
          <p:cNvSpPr/>
          <p:nvPr/>
        </p:nvSpPr>
        <p:spPr>
          <a:xfrm>
            <a:off x="1783080" y="36941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81" y="3841577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06040" y="352044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Mapeia 10 parcerias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606040" y="394106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Lista 10 espaços e fornecedores e a tua abordagem de 'dar primeiro' para cada.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7548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77240" y="475488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1783080" y="51114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81" y="5258897"/>
            <a:ext cx="272125" cy="27212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6040" y="493776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Otimiza o Google Business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606040" y="535838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Categoria, descrição com palavras-chave locais, fotos e um pedido de avaliação.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ENTREGÁVEL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trazes à próxima sessão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283464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Plano de Aquisição de 90 Dias</a:t>
            </a:r>
            <a:endParaRPr lang="en-US" sz="2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9626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926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 de conteúdo semanal com tipos e frequência definidos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29584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349300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Lista de 10 parcerias potenciais com abordagem de 'dar primeiro'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3040" y="40599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 de Google Business otimizado e primeira avaliação pedida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548640" y="502920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o motor a funcionar, os leads deixam de ser sorte. A próxima sessão trata de não os perder.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RESOLVEMOS HOJE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 acaso ao sistema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253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17279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2880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2514600" y="195681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Porque precisas de um motor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514600" y="230428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Deixar de depender da sorte e do passa-palavra ocasional.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926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1226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" y="3270077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926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0"/>
          <p:cNvSpPr/>
          <p:nvPr/>
        </p:nvSpPr>
        <p:spPr>
          <a:xfrm>
            <a:off x="2514600" y="305409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Pilar 1 · Conteúdo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2514600" y="340156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Atrair com emoção e ser encontrado por quem já procura.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02336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2199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367357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023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20" name="Text 15"/>
          <p:cNvSpPr/>
          <p:nvPr/>
        </p:nvSpPr>
        <p:spPr>
          <a:xfrm>
            <a:off x="2514600" y="415137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Pilar 2 · Parcerias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2514600" y="449884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Chegar ao casal através de quem já fala com ele.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512064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6868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5464637"/>
            <a:ext cx="272125" cy="27212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12064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26" name="Text 20"/>
          <p:cNvSpPr/>
          <p:nvPr/>
        </p:nvSpPr>
        <p:spPr>
          <a:xfrm>
            <a:off x="2514600" y="524865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Pilar 3 · Referências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2514600" y="559612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Transformar cada cliente feliz num embaixador.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SESSÃO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251460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Sessão 03: Captação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Qualificação do Lead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4251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lead chegou. Agora garantimos que nenhum se perde por lentidão e que só avanças com quem fecha.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51206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28016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Porque Precisas de um Motor de Leads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negócio que vive do acaso vive em stress. Vamos construir previsibilidade.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CUSTO DE VIVER DO ACASO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montanha-russa dos leads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?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este mês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sistema, nunca sabes quantos casais vão aparecer, nem se vão aparecer.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único canal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Depender só do passa-palavra é construir a casa sobre area movediça.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controlo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motor, não decides quanto cresces. O mercado decide por ti.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580644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100k exigem previsibilidade. E previsibilidade constrói-se com sistema.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MUDA COM UM MOTOR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imprevisível a previsível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MOTOR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 cheios, meses vazios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Reages aos pedidos que chegam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Aceitas qualquer casal por medo</a:t>
            </a:r>
            <a:endParaRPr lang="en-US" sz="16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dados para subir o preço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negócio comanda-te a ti.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MOTOR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Fluxo constante o ano inteiro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Atrais ativamente o casal certo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Escolhes com quem trabalhas</a:t>
            </a:r>
            <a:endParaRPr lang="en-US" sz="1600" dirty="0"/>
          </a:p>
          <a:p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 que justificam o preço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comandas o negócio.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ESTRUTURA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 três pilares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2580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713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5289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05460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Conteúdo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51180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Atrais quem ainda não te conhece e ganhas autoridade.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7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335628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5684368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337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18508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Parcerias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4564228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Chegas ao casal através de quem já fala com ele.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780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8148676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94974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13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331556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Referências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8377276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Multiplicas com clientes que recomendam por ti.</a:t>
            </a:r>
            <a:endParaRPr lang="en-US" sz="1250" dirty="0"/>
          </a:p>
        </p:txBody>
      </p:sp>
      <p:sp>
        <p:nvSpPr>
          <p:cNvPr id="21" name="Text 14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pilar é frágil. Os três juntos tornam o fluxo de pedidos previsível.</a:t>
            </a:r>
            <a:endParaRPr lang="en-US" sz="1500" dirty="0"/>
          </a:p>
        </p:txBody>
      </p:sp>
      <p:sp>
        <p:nvSpPr>
          <p:cNvPr id="22" name="Shape 15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Ativar os Três Pilares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pilar com a sua estratégia concreta, para pores a funcionar esta semana.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PILAR 1 · CONTEÚDO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Vender emoção, não serviços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Emoção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não compra fotos, compra como se vai sentir. Mostra o sentimento, não a lista de entregáveis.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tua visão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Bastidores e processo revelam o teu olhar de autor e criam ligação antes do primeiro contacto.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Reels que contam histórias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reel que conta a história de um casamento vende mais do que dezenas de fotos soltas.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PILAR 1 · CONTEÚDO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 4 tipos que convertem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Portfólio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teu melhor trabalho, selecionado. Qualidade acima de quantidade, cada peça reforça o posicionamento.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Bastidores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processo, o teu olhar, o dia a dia. Cria proximidade e mostra como é trabalhar contigo.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Educativo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Dicas e guias para noivos. Posiciona-te como autoridade e atrai quem ainda está a decidir.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Prova social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Casais reais, testemunhos, momentos. A emoção dos outros vende sem pareceres a vender.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2: Como Chegar ao Cliente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Mentoria · S2_Atracao</dc:title>
  <dc:subject>PptxGenJS Presentation</dc:subject>
  <dc:creator>RL</dc:creator>
  <cp:lastModifiedBy>RL</cp:lastModifiedBy>
  <cp:revision>1</cp:revision>
  <dcterms:created xsi:type="dcterms:W3CDTF">2026-06-16T10:03:03Z</dcterms:created>
  <dcterms:modified xsi:type="dcterms:W3CDTF">2026-06-16T10:03:03Z</dcterms:modified>
</cp:coreProperties>
</file>