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image" Target="../media/image-6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8928" y="640080"/>
            <a:ext cx="1920240" cy="19812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320040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MENTORIA</a:t>
            </a:r>
            <a:endParaRPr lang="en-US" sz="1400" dirty="0"/>
          </a:p>
        </p:txBody>
      </p:sp>
      <p:sp>
        <p:nvSpPr>
          <p:cNvPr id="4" name="Text 1"/>
          <p:cNvSpPr/>
          <p:nvPr/>
        </p:nvSpPr>
        <p:spPr>
          <a:xfrm>
            <a:off x="457200" y="3611880"/>
            <a:ext cx="11277295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4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Transforma o teu talento</a:t>
            </a:r>
            <a:endParaRPr lang="en-US" sz="420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4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 negócio que te serve</a:t>
            </a:r>
            <a:endParaRPr lang="en-US" sz="4200" dirty="0"/>
          </a:p>
        </p:txBody>
      </p:sp>
      <p:sp>
        <p:nvSpPr>
          <p:cNvPr id="5" name="Text 2"/>
          <p:cNvSpPr/>
          <p:nvPr/>
        </p:nvSpPr>
        <p:spPr>
          <a:xfrm>
            <a:off x="914400" y="5257800"/>
            <a:ext cx="10362895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fotógrafos e videógrafos de casamento que querem deixar de viver do acaso.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PROGRAMA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Oito sessões, um sistema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822960" y="2011680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1600200" y="201168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Posicionamento e a Matemática dos 100K</a:t>
            </a:r>
            <a:endParaRPr lang="en-US" sz="1450" dirty="0"/>
          </a:p>
        </p:txBody>
      </p:sp>
      <p:sp>
        <p:nvSpPr>
          <p:cNvPr id="7" name="Shape 5"/>
          <p:cNvSpPr/>
          <p:nvPr/>
        </p:nvSpPr>
        <p:spPr>
          <a:xfrm>
            <a:off x="6327648" y="2011680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6510528" y="2011680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7287768" y="2011680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Como Chegar ao Cliente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640080" y="3035808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822960" y="3035808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1600200" y="3035808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Captação e Qualificação do Lead</a:t>
            </a:r>
            <a:endParaRPr lang="en-US" sz="1450" dirty="0"/>
          </a:p>
        </p:txBody>
      </p:sp>
      <p:sp>
        <p:nvSpPr>
          <p:cNvPr id="13" name="Shape 11"/>
          <p:cNvSpPr/>
          <p:nvPr/>
        </p:nvSpPr>
        <p:spPr>
          <a:xfrm>
            <a:off x="6327648" y="3035808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510528" y="3035808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3000" dirty="0"/>
          </a:p>
        </p:txBody>
      </p:sp>
      <p:sp>
        <p:nvSpPr>
          <p:cNvPr id="15" name="Text 13"/>
          <p:cNvSpPr/>
          <p:nvPr/>
        </p:nvSpPr>
        <p:spPr>
          <a:xfrm>
            <a:off x="7287768" y="3035808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Reunião de Venda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640080" y="4059936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822960" y="4059936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1600200" y="4059936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Proposta e Pricing</a:t>
            </a:r>
            <a:endParaRPr lang="en-US" sz="1450" dirty="0"/>
          </a:p>
        </p:txBody>
      </p:sp>
      <p:sp>
        <p:nvSpPr>
          <p:cNvPr id="19" name="Shape 17"/>
          <p:cNvSpPr/>
          <p:nvPr/>
        </p:nvSpPr>
        <p:spPr>
          <a:xfrm>
            <a:off x="6327648" y="4059936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510528" y="4059936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7287768" y="4059936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Experiência e Portal de Cliente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640080" y="5084064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822960" y="5084064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3000" dirty="0"/>
          </a:p>
        </p:txBody>
      </p:sp>
      <p:sp>
        <p:nvSpPr>
          <p:cNvPr id="24" name="Text 22"/>
          <p:cNvSpPr/>
          <p:nvPr/>
        </p:nvSpPr>
        <p:spPr>
          <a:xfrm>
            <a:off x="1600200" y="5084064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Produção e Entrega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6327648" y="5084064"/>
            <a:ext cx="5221224" cy="914400"/>
          </a:xfrm>
          <a:prstGeom prst="roundRect">
            <a:avLst>
              <a:gd name="adj" fmla="val 90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510528" y="5084064"/>
            <a:ext cx="7315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3000" dirty="0"/>
          </a:p>
        </p:txBody>
      </p:sp>
      <p:sp>
        <p:nvSpPr>
          <p:cNvPr id="27" name="Text 25"/>
          <p:cNvSpPr/>
          <p:nvPr/>
        </p:nvSpPr>
        <p:spPr>
          <a:xfrm>
            <a:off x="7287768" y="5084064"/>
            <a:ext cx="4114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Pós-venda, Escala e Sistemas</a:t>
            </a:r>
            <a:endParaRPr lang="en-US" sz="1450" dirty="0"/>
          </a:p>
        </p:txBody>
      </p:sp>
      <p:sp>
        <p:nvSpPr>
          <p:cNvPr id="28" name="Shape 26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30" name="Text 28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8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B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 PRÁTICA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Como funciona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9057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980" y="2454432"/>
            <a:ext cx="257495" cy="2574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16712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Uma sessão por semana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28800" y="262432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Ao longo de 8 semanas, um tema de cada vez, sem sobrecarga.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338328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60120" y="370789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80" y="3871752"/>
            <a:ext cx="257495" cy="2574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58444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Trabalho de implementação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828800" y="404164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sessão tem tarefas e um entregável que aplicas no teu negócio.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480060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512521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80" y="5289072"/>
            <a:ext cx="257495" cy="2574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500176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Acompanhamento próximo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828800" y="545896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Revemos o teu caso real, com os teus números e os teus clientes.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RESULTADO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No fim, não levas apontamentos. Levas um sistema.</a:t>
            </a:r>
            <a:endParaRPr lang="en-US" sz="28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7240" y="2103120"/>
            <a:ext cx="274320" cy="2743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234440" y="205740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posicionamento claro e o teu número-alvo definido</a:t>
            </a:r>
            <a:endParaRPr lang="en-US" sz="16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" y="2761488"/>
            <a:ext cx="274320" cy="2743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234440" y="2715768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motor de leads previsível, conteúdo, parcerias e referências</a:t>
            </a:r>
            <a:endParaRPr lang="en-US" sz="16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3419856"/>
            <a:ext cx="274320" cy="27432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34440" y="3374136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Reuniões que fecham e propostas premium sem descontos</a:t>
            </a:r>
            <a:endParaRPr lang="en-US" sz="160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7240" y="4078224"/>
            <a:ext cx="274320" cy="2743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234440" y="4032504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experiência de cliente que gera fãs e recomendações</a:t>
            </a:r>
            <a:endParaRPr lang="en-US" sz="16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4736592"/>
            <a:ext cx="274320" cy="274320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1234440" y="4690872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Processos de produção e entrega que escalam contigo</a:t>
            </a:r>
            <a:endParaRPr lang="en-US" sz="1600" dirty="0"/>
          </a:p>
        </p:txBody>
      </p:sp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" y="5394960"/>
            <a:ext cx="274320" cy="2743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234440" y="5349240"/>
            <a:ext cx="10332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Métricas e sistemas que tornam os 100K repetíveis</a:t>
            </a:r>
            <a:endParaRPr lang="en-US" sz="1600" dirty="0"/>
          </a:p>
        </p:txBody>
      </p:sp>
      <p:sp>
        <p:nvSpPr>
          <p:cNvPr id="16" name="Shape 8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17" name="Text 9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18" name="Text 10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5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O FUTURO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que vai servir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3328416" cy="3200400"/>
          </a:xfrm>
          <a:prstGeom prst="roundRect">
            <a:avLst>
              <a:gd name="adj" fmla="val 2571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20240" y="2377440"/>
            <a:ext cx="768096" cy="76809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35307" y="2592507"/>
            <a:ext cx="337962" cy="33796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22960" y="3383280"/>
            <a:ext cx="29626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Previsibilidade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60120" y="3886200"/>
            <a:ext cx="26883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Saberes de onde vêm os teus clientes e quanto vais faturar, sem viver da sorte.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425696" y="2011680"/>
            <a:ext cx="3328416" cy="3200400"/>
          </a:xfrm>
          <a:prstGeom prst="roundRect">
            <a:avLst>
              <a:gd name="adj" fmla="val 2571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705856" y="2377440"/>
            <a:ext cx="768096" cy="76809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0923" y="2592507"/>
            <a:ext cx="337962" cy="33796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08576" y="3383280"/>
            <a:ext cx="29626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Liberdade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4745736" y="3886200"/>
            <a:ext cx="26883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Menos casamentos, melhor pagos. Mais margem, mais tempo, mais escolha.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211312" y="2011680"/>
            <a:ext cx="3328416" cy="3200400"/>
          </a:xfrm>
          <a:prstGeom prst="roundRect">
            <a:avLst>
              <a:gd name="adj" fmla="val 2571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491472" y="2377440"/>
            <a:ext cx="768096" cy="76809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06539" y="2592507"/>
            <a:ext cx="337962" cy="33796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394192" y="3383280"/>
            <a:ext cx="29626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negócio que dura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8531352" y="3886200"/>
            <a:ext cx="2688336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Uma base que continua a dar fruto muito depois das 8 semanas, e que é só tua.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8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33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69164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PROMESSA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2240280"/>
            <a:ext cx="11094415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8F6F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te prometemos resultados.</a:t>
            </a:r>
            <a:endParaRPr lang="en-US" sz="40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8F6F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Prometemos-te a base para os criares.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1828800" y="4434840"/>
            <a:ext cx="853409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D8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caminho fica claro. As ferramentas ficam nas tuas mãos. O quanto longe vais, isso, só depende de ti.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QUEM TE ACOMPANHA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Mentoria de quem vive disto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10908792" cy="329184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0160" y="2697480"/>
            <a:ext cx="1828800" cy="1886857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3749040" y="274320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9A7B66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RL Wedding Mentor</a:t>
            </a:r>
            <a:endParaRPr lang="en-US" sz="2400" dirty="0"/>
          </a:p>
        </p:txBody>
      </p:sp>
      <p:sp>
        <p:nvSpPr>
          <p:cNvPr id="7" name="Text 4"/>
          <p:cNvSpPr/>
          <p:nvPr/>
        </p:nvSpPr>
        <p:spPr>
          <a:xfrm>
            <a:off x="3749040" y="3337560"/>
            <a:ext cx="74980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dirty="0">
                <a:solidFill>
                  <a:srgbClr val="3330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teoria de quem nunca pegou numa câmara. É o sistema construído na prática, a fotografar e a filmar casamentos, a errar, a ajustar e a chegar a um negócio sólido. Partilho contigo exatamente o que funciona, e o que evitar, para encurtares anos de tentativa e erro.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8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B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76088" y="777240"/>
            <a:ext cx="1645920" cy="169817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0" y="278892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PRÓXIMO PASSO</a:t>
            </a:r>
            <a:endParaRPr lang="en-US" sz="1300" dirty="0"/>
          </a:p>
        </p:txBody>
      </p:sp>
      <p:sp>
        <p:nvSpPr>
          <p:cNvPr id="4" name="Text 1"/>
          <p:cNvSpPr/>
          <p:nvPr/>
        </p:nvSpPr>
        <p:spPr>
          <a:xfrm>
            <a:off x="548640" y="3200400"/>
            <a:ext cx="1109441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Se estás pronto para trabalhar,</a:t>
            </a:r>
            <a:endParaRPr lang="en-US" sz="3800" dirty="0"/>
          </a:p>
          <a:p>
            <a:pPr algn="ctr" indent="0" marL="0">
              <a:lnSpc>
                <a:spcPct val="104000"/>
              </a:lnSpc>
              <a:buNone/>
            </a:pPr>
            <a:r>
              <a:rPr lang="en-US" sz="3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nós damos-te a base.</a:t>
            </a:r>
            <a:endParaRPr lang="en-US" sz="3800" dirty="0"/>
          </a:p>
        </p:txBody>
      </p:sp>
      <p:sp>
        <p:nvSpPr>
          <p:cNvPr id="5" name="Text 2"/>
          <p:cNvSpPr/>
          <p:nvPr/>
        </p:nvSpPr>
        <p:spPr>
          <a:xfrm>
            <a:off x="1828800" y="4754880"/>
            <a:ext cx="8534095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 vagas são limitadas e por candidatura, para garantir acompanhamento real a cada mentorando.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5632704" y="5623560"/>
            <a:ext cx="914400" cy="0"/>
          </a:xfrm>
          <a:prstGeom prst="line">
            <a:avLst/>
          </a:prstGeom>
          <a:noFill/>
          <a:ln w="31750">
            <a:solidFill>
              <a:srgbClr val="B1937E"/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640080"/>
            <a:ext cx="18288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0" b="1" dirty="0">
                <a:solidFill>
                  <a:srgbClr val="E3D9C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14000" dirty="0"/>
          </a:p>
        </p:txBody>
      </p:sp>
      <p:sp>
        <p:nvSpPr>
          <p:cNvPr id="3" name="Text 1"/>
          <p:cNvSpPr/>
          <p:nvPr/>
        </p:nvSpPr>
        <p:spPr>
          <a:xfrm>
            <a:off x="841248" y="178308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25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Antes de tudo, sejamos honestos.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822960" y="2606040"/>
            <a:ext cx="1069848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Isto não é mais um curso.</a:t>
            </a:r>
            <a:endParaRPr lang="en-US" sz="36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há fórmulas mágicas, nem promessas</a:t>
            </a:r>
            <a:endParaRPr lang="en-US" sz="36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6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resultados da noite para o dia.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7" name="Text 5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 FICAR CLARO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esta mentoria NÃO é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9057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980" y="2454432"/>
            <a:ext cx="257495" cy="2574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16712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é um curso gravado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28800" y="262432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é mais um conjunto de vídeos para acumulares e nunca aplicares.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338328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60120" y="370789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80" y="3871752"/>
            <a:ext cx="257495" cy="2574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58444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é uma fórmula milagrosa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828800" y="404164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Ninguém te vai prometer 100.000€ sem trabalho. Isso não existe.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480060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512521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80" y="5289072"/>
            <a:ext cx="257495" cy="2574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500176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Não é um atalho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828800" y="545896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vendemos sorte nem hacks. Vendemos estrutura e clareza.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QUE CONTA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que esta mentoria É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9057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980" y="2454432"/>
            <a:ext cx="257495" cy="2574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16712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Um sistema completo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28800" y="262432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Um caminho passo a passo, do posicionamento à escala, o Método RL.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338328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60120" y="370789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80" y="3871752"/>
            <a:ext cx="257495" cy="2574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58444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Acompanhamento real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828800" y="404164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Trabalhamos o teu caso, com os teus números. Mentoria, não monólogo.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480060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512521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80" y="5289072"/>
            <a:ext cx="257495" cy="2574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500176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 base sólida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828800" y="545896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Damos-te os alicerces certos para construíres um negócio que dura.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3330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0" y="1554480"/>
            <a:ext cx="12191695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6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NOSSA FILOSOFIA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2103120"/>
            <a:ext cx="11094415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5000"/>
              </a:lnSpc>
              <a:buNone/>
            </a:pPr>
            <a:r>
              <a:rPr lang="en-US" sz="5200" b="1" dirty="0">
                <a:solidFill>
                  <a:srgbClr val="F8F6F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Damos-te a base.</a:t>
            </a:r>
            <a:endParaRPr lang="en-US" sz="5200" dirty="0"/>
          </a:p>
          <a:p>
            <a:pPr algn="ctr" indent="0" marL="0">
              <a:lnSpc>
                <a:spcPct val="105000"/>
              </a:lnSpc>
              <a:buNone/>
            </a:pPr>
            <a:r>
              <a:rPr lang="en-US" sz="5200" b="1" dirty="0">
                <a:solidFill>
                  <a:srgbClr val="F8F6F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resultado depende de ti.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1920240" y="4526280"/>
            <a:ext cx="8351215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10000"/>
              </a:lnSpc>
              <a:buNone/>
            </a:pPr>
            <a:r>
              <a:rPr lang="en-US" sz="1600" i="1" dirty="0">
                <a:solidFill>
                  <a:srgbClr val="D8CF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Entregamos o sistema, a clareza e a experiência de quem já o percorreu. A execução, a disciplina e a vontade de chegar lá, essas são tuas. E é isso que torna os resultados verdadeiramente teus.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TEU LUGAR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quem é esta mentoria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011680"/>
            <a:ext cx="5221224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322576"/>
            <a:ext cx="566928" cy="566928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860" y="2481316"/>
            <a:ext cx="249448" cy="249448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737360" y="22677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Já trabalhas em casamentos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1005840" y="2926080"/>
            <a:ext cx="4535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Tens talento e clientes, mas sentes que o negócio depende da sorte.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27648" y="2011680"/>
            <a:ext cx="5221224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647688" y="2322576"/>
            <a:ext cx="566928" cy="566928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06428" y="2481316"/>
            <a:ext cx="249448" cy="249448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424928" y="22677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Queres profissionalizar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6693408" y="2926080"/>
            <a:ext cx="4535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Queres preços, processos e previsibilidade, não só boas fotos.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640080" y="4069080"/>
            <a:ext cx="5221224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4379976"/>
            <a:ext cx="566928" cy="566928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8860" y="4538716"/>
            <a:ext cx="249448" cy="249448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737360" y="43251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Procuras escalar com calma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1005840" y="4983480"/>
            <a:ext cx="4535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Queres faturar mais sem te queimar nem encher a agenda de qualquer forma.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6327648" y="4069080"/>
            <a:ext cx="5221224" cy="1783080"/>
          </a:xfrm>
          <a:prstGeom prst="roundRect">
            <a:avLst>
              <a:gd name="adj" fmla="val 4615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647688" y="4379976"/>
            <a:ext cx="566928" cy="566928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21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06428" y="4538716"/>
            <a:ext cx="249448" cy="249448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424928" y="4325112"/>
            <a:ext cx="394106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Estás disposto a trabalhar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6693408" y="4983480"/>
            <a:ext cx="4535424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Sabes que o resultado exige implementação, e estás pronto para a fazer.</a:t>
            </a:r>
            <a:endParaRPr lang="en-US" sz="1350" dirty="0"/>
          </a:p>
        </p:txBody>
      </p:sp>
      <p:sp>
        <p:nvSpPr>
          <p:cNvPr id="24" name="Shape 18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5" name="Text 19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6" name="Text 20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B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SÊ HONESTO CONTIGO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Para quem NÃO é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960120" y="229057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23980" y="2454432"/>
            <a:ext cx="257495" cy="257495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828800" y="216712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procura um botão mágico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1828800" y="262432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 esperas resultados sem esforço, esta mentoria vai desiludir-te.</a:t>
            </a:r>
            <a:endParaRPr lang="en-US" sz="1400" dirty="0"/>
          </a:p>
        </p:txBody>
      </p:sp>
      <p:sp>
        <p:nvSpPr>
          <p:cNvPr id="9" name="Shape 6"/>
          <p:cNvSpPr/>
          <p:nvPr/>
        </p:nvSpPr>
        <p:spPr>
          <a:xfrm>
            <a:off x="640080" y="338328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960120" y="370789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3980" y="3871752"/>
            <a:ext cx="257495" cy="257495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828800" y="358444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não quer implementar</a:t>
            </a:r>
            <a:endParaRPr lang="en-US" sz="2000" dirty="0"/>
          </a:p>
        </p:txBody>
      </p:sp>
      <p:sp>
        <p:nvSpPr>
          <p:cNvPr id="13" name="Text 9"/>
          <p:cNvSpPr/>
          <p:nvPr/>
        </p:nvSpPr>
        <p:spPr>
          <a:xfrm>
            <a:off x="1828800" y="404164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sistema só funciona se fizeres o trabalho de cada semana.</a:t>
            </a:r>
            <a:endParaRPr lang="en-US" sz="1400" dirty="0"/>
          </a:p>
        </p:txBody>
      </p:sp>
      <p:sp>
        <p:nvSpPr>
          <p:cNvPr id="14" name="Shape 10"/>
          <p:cNvSpPr/>
          <p:nvPr/>
        </p:nvSpPr>
        <p:spPr>
          <a:xfrm>
            <a:off x="640080" y="4800600"/>
            <a:ext cx="10908792" cy="1234440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60120" y="5125212"/>
            <a:ext cx="585216" cy="585216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3980" y="5289072"/>
            <a:ext cx="257495" cy="257495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1828800" y="5001768"/>
            <a:ext cx="9326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Quem quer copiar e colar</a:t>
            </a:r>
            <a:endParaRPr lang="en-US" sz="2000" dirty="0"/>
          </a:p>
        </p:txBody>
      </p:sp>
      <p:sp>
        <p:nvSpPr>
          <p:cNvPr id="18" name="Text 13"/>
          <p:cNvSpPr/>
          <p:nvPr/>
        </p:nvSpPr>
        <p:spPr>
          <a:xfrm>
            <a:off x="1828800" y="5458968"/>
            <a:ext cx="9326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Não há receitas universais. Há uma base que adaptas ao teu negócio.</a:t>
            </a:r>
            <a:endParaRPr lang="en-US" sz="140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PORQUE ISTO EXISTE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3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talento não chega.</a:t>
            </a:r>
            <a:endParaRPr lang="en-US" sz="3400" dirty="0"/>
          </a:p>
          <a:p>
            <a:pPr indent="0" marL="0">
              <a:lnSpc>
                <a:spcPct val="103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Falta o negócio por trás.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2743200"/>
            <a:ext cx="3328416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938528" y="3063240"/>
            <a:ext cx="731520" cy="731520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43354" y="3268066"/>
            <a:ext cx="321869" cy="321869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868680" y="3977640"/>
            <a:ext cx="28712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Vives do acaso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960120" y="4480560"/>
            <a:ext cx="26883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Meses cheios, meses vazios. Sem previsibilidade, vives em stress.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4425696" y="2743200"/>
            <a:ext cx="3328416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5724144" y="3063240"/>
            <a:ext cx="731520" cy="731520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8970" y="3268066"/>
            <a:ext cx="321869" cy="321869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654296" y="3977640"/>
            <a:ext cx="28712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Compete-se por preço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4745736" y="4480560"/>
            <a:ext cx="26883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Sem posicionamento, és só mais um, e o casal escolhe pelo mais barato.</a:t>
            </a:r>
            <a:endParaRPr lang="en-US" sz="1350" dirty="0"/>
          </a:p>
        </p:txBody>
      </p:sp>
      <p:sp>
        <p:nvSpPr>
          <p:cNvPr id="14" name="Shape 10"/>
          <p:cNvSpPr/>
          <p:nvPr/>
        </p:nvSpPr>
        <p:spPr>
          <a:xfrm>
            <a:off x="8211312" y="2743200"/>
            <a:ext cx="3328416" cy="2834640"/>
          </a:xfrm>
          <a:prstGeom prst="roundRect">
            <a:avLst>
              <a:gd name="adj" fmla="val 2903"/>
            </a:avLst>
          </a:prstGeom>
          <a:solidFill>
            <a:srgbClr val="FFFFFF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9509760" y="3063240"/>
            <a:ext cx="731520" cy="731520"/>
          </a:xfrm>
          <a:prstGeom prst="ellipse">
            <a:avLst/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4586" y="3268066"/>
            <a:ext cx="321869" cy="321869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439912" y="3977640"/>
            <a:ext cx="287121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Falta sistema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8531352" y="4480560"/>
            <a:ext cx="2688336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Cada casamento é uma luta nova. Sem processos, não há escala.</a:t>
            </a:r>
            <a:endParaRPr lang="en-US" sz="1350" dirty="0"/>
          </a:p>
        </p:txBody>
      </p:sp>
      <p:sp>
        <p:nvSpPr>
          <p:cNvPr id="19" name="Shape 14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1" name="Text 16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6F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66928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spc="4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 CAMINHO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914400"/>
            <a:ext cx="109728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4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 Método RL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640080" y="160020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8A7E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Quatro fases que transformam paixão num negócio de 100.000€/ano.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2286000"/>
            <a:ext cx="2615184" cy="2468880"/>
          </a:xfrm>
          <a:prstGeom prst="roundRect">
            <a:avLst>
              <a:gd name="adj" fmla="val 3333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40080" y="2468880"/>
            <a:ext cx="26151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BC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731520" y="3291840"/>
            <a:ext cx="24323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Posicionar</a:t>
            </a:r>
            <a:endParaRPr lang="en-US" sz="2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Atrair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40080" y="425196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1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1–2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3200400" y="315468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0" name="Shape 8"/>
          <p:cNvSpPr/>
          <p:nvPr/>
        </p:nvSpPr>
        <p:spPr>
          <a:xfrm>
            <a:off x="3465576" y="2286000"/>
            <a:ext cx="2615184" cy="2468880"/>
          </a:xfrm>
          <a:prstGeom prst="roundRect">
            <a:avLst>
              <a:gd name="adj" fmla="val 3333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3465576" y="2468880"/>
            <a:ext cx="26151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BC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4600" dirty="0"/>
          </a:p>
        </p:txBody>
      </p:sp>
      <p:sp>
        <p:nvSpPr>
          <p:cNvPr id="12" name="Text 10"/>
          <p:cNvSpPr/>
          <p:nvPr/>
        </p:nvSpPr>
        <p:spPr>
          <a:xfrm>
            <a:off x="3557016" y="3291840"/>
            <a:ext cx="24323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Captar</a:t>
            </a:r>
            <a:endParaRPr lang="en-US" sz="2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Fechar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3465576" y="425196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1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3–5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6025896" y="315468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15" name="Shape 13"/>
          <p:cNvSpPr/>
          <p:nvPr/>
        </p:nvSpPr>
        <p:spPr>
          <a:xfrm>
            <a:off x="6291072" y="2286000"/>
            <a:ext cx="2615184" cy="2468880"/>
          </a:xfrm>
          <a:prstGeom prst="roundRect">
            <a:avLst>
              <a:gd name="adj" fmla="val 3333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6291072" y="2468880"/>
            <a:ext cx="26151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BC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4600" dirty="0"/>
          </a:p>
        </p:txBody>
      </p:sp>
      <p:sp>
        <p:nvSpPr>
          <p:cNvPr id="17" name="Text 15"/>
          <p:cNvSpPr/>
          <p:nvPr/>
        </p:nvSpPr>
        <p:spPr>
          <a:xfrm>
            <a:off x="6382512" y="3291840"/>
            <a:ext cx="24323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Encantar</a:t>
            </a:r>
            <a:endParaRPr lang="en-US" sz="2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Entregar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6291072" y="425196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1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Sessões 6–7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8851392" y="3154680"/>
            <a:ext cx="365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›</a:t>
            </a:r>
            <a:endParaRPr lang="en-US" sz="3000" dirty="0"/>
          </a:p>
        </p:txBody>
      </p:sp>
      <p:sp>
        <p:nvSpPr>
          <p:cNvPr id="20" name="Shape 18"/>
          <p:cNvSpPr/>
          <p:nvPr/>
        </p:nvSpPr>
        <p:spPr>
          <a:xfrm>
            <a:off x="9116568" y="2286000"/>
            <a:ext cx="2615184" cy="2468880"/>
          </a:xfrm>
          <a:prstGeom prst="roundRect">
            <a:avLst>
              <a:gd name="adj" fmla="val 3333"/>
            </a:avLst>
          </a:prstGeom>
          <a:solidFill>
            <a:srgbClr val="FBF8F4"/>
          </a:solidFill>
          <a:ln w="12700">
            <a:solidFill>
              <a:srgbClr val="E3D9CC"/>
            </a:solidFill>
            <a:prstDash val="solid"/>
          </a:ln>
          <a:effectLst>
            <a:outerShdw sx="100000" sy="100000" kx="0" ky="0" algn="bl" rotWithShape="0" blurRad="114300" dist="38100" dir="5400000">
              <a:srgbClr val="7A6A55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9116568" y="2468880"/>
            <a:ext cx="261518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C9BCA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4600" dirty="0"/>
          </a:p>
        </p:txBody>
      </p:sp>
      <p:sp>
        <p:nvSpPr>
          <p:cNvPr id="22" name="Text 20"/>
          <p:cNvSpPr/>
          <p:nvPr/>
        </p:nvSpPr>
        <p:spPr>
          <a:xfrm>
            <a:off x="9208008" y="3291840"/>
            <a:ext cx="2432304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Escalar</a:t>
            </a:r>
            <a:endParaRPr lang="en-US" sz="2100" dirty="0"/>
          </a:p>
          <a:p>
            <a:pPr algn="ctr" indent="0" marL="0">
              <a:lnSpc>
                <a:spcPct val="95000"/>
              </a:lnSpc>
              <a:buNone/>
            </a:pPr>
            <a:r>
              <a:rPr lang="en-US" sz="2100" b="1" dirty="0">
                <a:solidFill>
                  <a:srgbClr val="3330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&amp; Repetir</a:t>
            </a:r>
            <a:endParaRPr lang="en-US" sz="2100" dirty="0"/>
          </a:p>
        </p:txBody>
      </p:sp>
      <p:sp>
        <p:nvSpPr>
          <p:cNvPr id="23" name="Text 21"/>
          <p:cNvSpPr/>
          <p:nvPr/>
        </p:nvSpPr>
        <p:spPr>
          <a:xfrm>
            <a:off x="9116568" y="4251960"/>
            <a:ext cx="2615184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spc="100" kern="0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Sessão 8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640080" y="5074920"/>
            <a:ext cx="10908792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i="1" dirty="0">
                <a:solidFill>
                  <a:srgbClr val="9A7B6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Tudo isto desagua num só objetivo: os 100.000€/ano como patamar, não como golpe de sorte.</a:t>
            </a:r>
            <a:endParaRPr lang="en-US" sz="1450" dirty="0"/>
          </a:p>
        </p:txBody>
      </p:sp>
      <p:sp>
        <p:nvSpPr>
          <p:cNvPr id="25" name="Shape 23"/>
          <p:cNvSpPr/>
          <p:nvPr/>
        </p:nvSpPr>
        <p:spPr>
          <a:xfrm>
            <a:off x="548640" y="6428232"/>
            <a:ext cx="11091672" cy="0"/>
          </a:xfrm>
          <a:prstGeom prst="line">
            <a:avLst/>
          </a:prstGeom>
          <a:noFill/>
          <a:ln w="9525">
            <a:solidFill>
              <a:srgbClr val="E3D9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6446520"/>
            <a:ext cx="9144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RL Wedding Mentor   ·   Educate · Inspire · Elevate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0698480" y="6446520"/>
            <a:ext cx="94183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B1937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8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Mentoria · RL Wedding Mentor</dc:title>
  <dc:subject>PptxGenJS Presentation</dc:subject>
  <dc:creator>RL</dc:creator>
  <cp:lastModifiedBy>RL</cp:lastModifiedBy>
  <cp:revision>1</cp:revision>
  <dcterms:created xsi:type="dcterms:W3CDTF">2026-06-09T13:17:01Z</dcterms:created>
  <dcterms:modified xsi:type="dcterms:W3CDTF">2026-06-09T13:17:01Z</dcterms:modified>
</cp:coreProperties>
</file>